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9" r:id="rId4"/>
    <p:sldId id="280" r:id="rId5"/>
    <p:sldId id="290" r:id="rId6"/>
    <p:sldId id="289" r:id="rId7"/>
    <p:sldId id="277" r:id="rId8"/>
    <p:sldId id="276" r:id="rId9"/>
    <p:sldId id="288" r:id="rId10"/>
    <p:sldId id="29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4"/>
    <p:restoredTop sz="86473"/>
  </p:normalViewPr>
  <p:slideViewPr>
    <p:cSldViewPr snapToGrid="0" snapToObjects="1">
      <p:cViewPr varScale="1">
        <p:scale>
          <a:sx n="78" d="100"/>
          <a:sy n="78" d="100"/>
        </p:scale>
        <p:origin x="60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BA28-52C7-114E-BF85-EF5A326572DB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AA04D-BBBD-2347-B602-F6A60B4E5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9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35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www.dagbladet.no</a:t>
            </a:r>
            <a:r>
              <a:rPr lang="nb-NO" dirty="0"/>
              <a:t>/nyheter/rungende-nei-til-atomkraft/66351802</a:t>
            </a:r>
          </a:p>
          <a:p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03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68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3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85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19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3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20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Et innslag i det satiriske amerikanske showet </a:t>
            </a:r>
            <a:r>
              <a:rPr lang="nb-NO" b="1" i="1" dirty="0"/>
              <a:t>Last </a:t>
            </a:r>
            <a:r>
              <a:rPr lang="nb-NO" b="1" i="1" dirty="0" err="1"/>
              <a:t>Week</a:t>
            </a:r>
            <a:r>
              <a:rPr lang="nb-NO" b="1" i="1" dirty="0"/>
              <a:t> </a:t>
            </a:r>
            <a:r>
              <a:rPr lang="nb-NO" b="1" i="1" dirty="0" err="1"/>
              <a:t>Tonight</a:t>
            </a:r>
            <a:r>
              <a:rPr lang="nb-NO" b="1" i="1" dirty="0"/>
              <a:t> </a:t>
            </a:r>
            <a:r>
              <a:rPr lang="nb-NO" b="1" i="1" dirty="0" err="1"/>
              <a:t>with</a:t>
            </a:r>
            <a:r>
              <a:rPr lang="nb-NO" b="1" i="1" dirty="0"/>
              <a:t> John Oliver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90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A04D-BBBD-2347-B602-F6A60B4E54E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62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07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32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7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19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8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72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27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96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28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B629-10AC-DA47-80BC-FD2D0B134C84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B930-4DDB-7F43-BEFD-E157F8291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96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ZwY2E0hjGuU&amp;sns=f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Atomavfall-Atomvåpen  Atomkraft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Fredshuset 19. september 2017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02" y="4429919"/>
            <a:ext cx="1485900" cy="15113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55" y="4094415"/>
            <a:ext cx="2296108" cy="2182307"/>
          </a:xfrm>
          <a:prstGeom prst="rect">
            <a:avLst/>
          </a:prstGeom>
        </p:spPr>
      </p:pic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49" y="3981826"/>
            <a:ext cx="29718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8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å lære av?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77430"/>
            <a:ext cx="5181600" cy="1693411"/>
          </a:xfrm>
        </p:spPr>
      </p:pic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97522"/>
            <a:ext cx="5181600" cy="1607544"/>
          </a:xfrm>
        </p:spPr>
      </p:pic>
    </p:spTree>
    <p:extLst>
      <p:ext uri="{BB962C8B-B14F-4D97-AF65-F5344CB8AC3E}">
        <p14:creationId xmlns:p14="http://schemas.microsoft.com/office/powerpoint/2010/main" val="96525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atomvåpenfabrikk i Colorado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8" y="1556873"/>
            <a:ext cx="4545451" cy="3171244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49" y="1356151"/>
            <a:ext cx="4693494" cy="4013025"/>
          </a:xfrm>
          <a:prstGeom prst="rect">
            <a:avLst/>
          </a:prstGeom>
        </p:spPr>
      </p:pic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51" y="4492694"/>
            <a:ext cx="2950582" cy="2187693"/>
          </a:xfrm>
        </p:spPr>
      </p:pic>
    </p:spTree>
    <p:extLst>
      <p:ext uri="{BB962C8B-B14F-4D97-AF65-F5344CB8AC3E}">
        <p14:creationId xmlns:p14="http://schemas.microsoft.com/office/powerpoint/2010/main" val="38619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Atomvåpen- USA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7" y="1825625"/>
            <a:ext cx="8230245" cy="4351338"/>
          </a:xfrm>
        </p:spPr>
      </p:pic>
    </p:spTree>
    <p:extLst>
      <p:ext uri="{BB962C8B-B14F-4D97-AF65-F5344CB8AC3E}">
        <p14:creationId xmlns:p14="http://schemas.microsoft.com/office/powerpoint/2010/main" val="40033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Atomkraft - USA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18" y="1825625"/>
            <a:ext cx="6313364" cy="4351338"/>
          </a:xfrm>
        </p:spPr>
      </p:pic>
    </p:spTree>
    <p:extLst>
      <p:ext uri="{BB962C8B-B14F-4D97-AF65-F5344CB8AC3E}">
        <p14:creationId xmlns:p14="http://schemas.microsoft.com/office/powerpoint/2010/main" val="77220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Lagringsmetoder og  merking for framtiden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18" y="1465615"/>
            <a:ext cx="2390426" cy="4339761"/>
          </a:xfr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96739"/>
            <a:ext cx="1727200" cy="1701800"/>
          </a:xfrm>
          <a:prstGeom prst="rect">
            <a:avLst/>
          </a:prstGeom>
        </p:spPr>
      </p:pic>
      <p:pic>
        <p:nvPicPr>
          <p:cNvPr id="11" name="Plassholder for innhold 10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2" y="3926832"/>
            <a:ext cx="2743200" cy="2197100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5" y="1483051"/>
            <a:ext cx="6269665" cy="2281511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38200" y="4296739"/>
            <a:ext cx="1532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Usikkerhet!</a:t>
            </a:r>
          </a:p>
          <a:p>
            <a:r>
              <a:rPr lang="nb-NO" dirty="0"/>
              <a:t>Usikkerhet!</a:t>
            </a:r>
          </a:p>
        </p:txBody>
      </p:sp>
    </p:spTree>
    <p:extLst>
      <p:ext uri="{BB962C8B-B14F-4D97-AF65-F5344CB8AC3E}">
        <p14:creationId xmlns:p14="http://schemas.microsoft.com/office/powerpoint/2010/main" val="121635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Atomkraft ikke bærekraftig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2" y="1960744"/>
            <a:ext cx="5181600" cy="3819843"/>
          </a:xfrm>
        </p:spPr>
      </p:pic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90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Atomvåpen og atomkraft siamesiske tvillinger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1234"/>
            <a:ext cx="5181600" cy="4100119"/>
          </a:xfrm>
        </p:spPr>
      </p:pic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8321"/>
            <a:ext cx="5181600" cy="2705946"/>
          </a:xfrm>
        </p:spPr>
      </p:pic>
    </p:spTree>
    <p:extLst>
      <p:ext uri="{BB962C8B-B14F-4D97-AF65-F5344CB8AC3E}">
        <p14:creationId xmlns:p14="http://schemas.microsoft.com/office/powerpoint/2010/main" val="166866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hus uten toalett, en </a:t>
            </a:r>
            <a:r>
              <a:rPr lang="nb-NO" dirty="0" err="1"/>
              <a:t>rubikskube</a:t>
            </a:r>
            <a:r>
              <a:rPr lang="nb-NO" dirty="0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r>
              <a:rPr lang="nb-NO" dirty="0">
                <a:hlinkClick r:id="rId3"/>
              </a:rPr>
              <a:t>https://m.youtube.com/watch?v=ZwY2E0hjGuU&amp;sns=fb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746500" cy="27559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7" y="1825625"/>
            <a:ext cx="3400746" cy="2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7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Atomavfall, atomvåpen og atomkraft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Underkommunikasjon i offentlig debatt</a:t>
            </a:r>
          </a:p>
          <a:p>
            <a:endParaRPr lang="nb-NO" dirty="0"/>
          </a:p>
          <a:p>
            <a:r>
              <a:rPr lang="nb-NO" dirty="0"/>
              <a:t>Atomvåpen- ikke bare problem ved bruk i krig og prøvesprengninger</a:t>
            </a:r>
          </a:p>
          <a:p>
            <a:endParaRPr lang="nb-NO" dirty="0"/>
          </a:p>
          <a:p>
            <a:r>
              <a:rPr lang="nb-NO" dirty="0"/>
              <a:t>Atomkraft – sammenheng med atomvåpen</a:t>
            </a:r>
          </a:p>
          <a:p>
            <a:endParaRPr lang="nb-NO" dirty="0"/>
          </a:p>
          <a:p>
            <a:r>
              <a:rPr lang="nb-NO" dirty="0"/>
              <a:t>Atomavfall- alvorlig problem som ikke er løst</a:t>
            </a:r>
          </a:p>
        </p:txBody>
      </p:sp>
    </p:spTree>
    <p:extLst>
      <p:ext uri="{BB962C8B-B14F-4D97-AF65-F5344CB8AC3E}">
        <p14:creationId xmlns:p14="http://schemas.microsoft.com/office/powerpoint/2010/main" val="144831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130</Words>
  <Application>Microsoft Office PowerPoint</Application>
  <PresentationFormat>Widescreen</PresentationFormat>
  <Paragraphs>44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Atomavfall-Atomvåpen  Atomkraft</vt:lpstr>
      <vt:lpstr>En atomvåpenfabrikk i Colorado</vt:lpstr>
      <vt:lpstr>Atomvåpen- USA</vt:lpstr>
      <vt:lpstr>Atomkraft - USA </vt:lpstr>
      <vt:lpstr>Lagringsmetoder og  merking for framtiden</vt:lpstr>
      <vt:lpstr>Atomkraft ikke bærekraftig</vt:lpstr>
      <vt:lpstr>Atomvåpen og atomkraft siamesiske tvillinger</vt:lpstr>
      <vt:lpstr>Et hus uten toalett, en rubikskube?</vt:lpstr>
      <vt:lpstr>Atomavfall, atomvåpen og atomkraft</vt:lpstr>
      <vt:lpstr>Samarbeid å lære av?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Atomvåpen, atomkraft og atomavfall</dc:title>
  <dc:creator>Microsoft Office-bruker</dc:creator>
  <cp:lastModifiedBy>IKFF</cp:lastModifiedBy>
  <cp:revision>66</cp:revision>
  <dcterms:created xsi:type="dcterms:W3CDTF">2017-05-14T15:18:39Z</dcterms:created>
  <dcterms:modified xsi:type="dcterms:W3CDTF">2017-10-10T11:01:16Z</dcterms:modified>
</cp:coreProperties>
</file>