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4" r:id="rId4"/>
    <p:sldId id="258" r:id="rId5"/>
    <p:sldId id="257" r:id="rId6"/>
    <p:sldId id="263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4554" autoAdjust="0"/>
  </p:normalViewPr>
  <p:slideViewPr>
    <p:cSldViewPr snapToGrid="0">
      <p:cViewPr varScale="1">
        <p:scale>
          <a:sx n="76" d="100"/>
          <a:sy n="76" d="100"/>
        </p:scale>
        <p:origin x="10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426A1-54A0-4D51-80C4-9DBA8C8CE96A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5D42-6641-4A39-B56E-11DA2D7C0E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26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3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5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92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83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5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08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91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5D42-6641-4A39-B56E-11DA2D7C0E7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5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0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1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94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07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14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49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58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38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18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68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64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2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0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33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0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90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9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DB30-208D-4E4B-BEFF-D0CFFEE4E89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1729-4CE9-4DC4-9DDE-87F28B3B4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00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Miljøkamp er fredskamp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Gaute Eiterjord</a:t>
            </a:r>
            <a:br>
              <a:rPr lang="nb-NO" sz="2800" dirty="0"/>
            </a:br>
            <a:r>
              <a:rPr lang="nb-NO" sz="2800" dirty="0"/>
              <a:t>1. </a:t>
            </a:r>
            <a:r>
              <a:rPr lang="nb-NO" sz="2800" dirty="0" err="1"/>
              <a:t>nestleiar</a:t>
            </a:r>
            <a:r>
              <a:rPr lang="nb-NO" sz="2800" dirty="0"/>
              <a:t> </a:t>
            </a:r>
            <a:br>
              <a:rPr lang="nb-NO" sz="2800" dirty="0"/>
            </a:br>
            <a:r>
              <a:rPr lang="nb-NO" sz="2800" dirty="0"/>
              <a:t>Natur og Ungdom</a:t>
            </a:r>
          </a:p>
        </p:txBody>
      </p:sp>
    </p:spTree>
    <p:extLst>
      <p:ext uri="{BB962C8B-B14F-4D97-AF65-F5344CB8AC3E}">
        <p14:creationId xmlns:p14="http://schemas.microsoft.com/office/powerpoint/2010/main" val="12520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 descr="https://upload.wikimedia.org/wikipedia/commons/thumb/7/78/Kuwait_burn_oilfield.png/1024px-Kuwait_burn_oilfie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9"/>
            <a:ext cx="12192000" cy="68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1" y="657226"/>
            <a:ext cx="11165304" cy="2852737"/>
          </a:xfrm>
        </p:spPr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Eg</a:t>
            </a:r>
            <a:r>
              <a:rPr lang="nb-NO" dirty="0"/>
              <a:t> er </a:t>
            </a:r>
            <a:r>
              <a:rPr lang="nb-NO" dirty="0" err="1"/>
              <a:t>meir</a:t>
            </a:r>
            <a:r>
              <a:rPr lang="nb-NO" dirty="0"/>
              <a:t> redd for </a:t>
            </a:r>
            <a:r>
              <a:rPr lang="nb-NO" dirty="0" err="1"/>
              <a:t>klimaendringar</a:t>
            </a:r>
            <a:r>
              <a:rPr lang="nb-NO" dirty="0"/>
              <a:t> enn </a:t>
            </a:r>
            <a:r>
              <a:rPr lang="nb-NO" dirty="0" err="1"/>
              <a:t>nokon</a:t>
            </a:r>
            <a:r>
              <a:rPr lang="nb-NO" dirty="0"/>
              <a:t> militær konflikt»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Hans Blix, våpeninspektør for FN</a:t>
            </a:r>
          </a:p>
        </p:txBody>
      </p:sp>
    </p:spTree>
    <p:extLst>
      <p:ext uri="{BB962C8B-B14F-4D97-AF65-F5344CB8AC3E}">
        <p14:creationId xmlns:p14="http://schemas.microsoft.com/office/powerpoint/2010/main" val="26421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://forskning.no/sites/default/files/styles/large/public/torken_for_borgerkrigen.jpg?itok=K_FU9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02" y="-80748"/>
            <a:ext cx="6289508" cy="69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3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5" y="16041"/>
            <a:ext cx="5126538" cy="3416969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2" y="3441031"/>
            <a:ext cx="5125454" cy="34169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43" y="8314"/>
            <a:ext cx="5125455" cy="34166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" y="3441031"/>
            <a:ext cx="5121535" cy="34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 descr="Bilderesultat for berta cac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12192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0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Standing</a:t>
            </a:r>
            <a:r>
              <a:rPr lang="nb-NO" dirty="0"/>
              <a:t> rock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Police at Standing 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08" y="2204787"/>
            <a:ext cx="5977355" cy="3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standing rock water is li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/>
        </p:blipFill>
        <p:spPr bwMode="auto">
          <a:xfrm>
            <a:off x="112295" y="2204787"/>
            <a:ext cx="5793436" cy="3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7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-11375"/>
            <a:ext cx="10299032" cy="6869375"/>
          </a:xfrm>
        </p:spPr>
      </p:pic>
      <p:sp>
        <p:nvSpPr>
          <p:cNvPr id="4" name="AutoShape 4" descr="https://files.slack.com/files-tmb/T25TTF8P6-F765EP9UN-e06375cb88/img_0229_1024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39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u.no/wp-content/uploads/2016/11/botef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7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6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206</TotalTime>
  <Words>33</Words>
  <Application>Microsoft Office PowerPoint</Application>
  <PresentationFormat>Widescreen</PresentationFormat>
  <Paragraphs>13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Miljøkamp er fredskamp</vt:lpstr>
      <vt:lpstr>PowerPoint-presentasjon</vt:lpstr>
      <vt:lpstr>«Eg er meir redd for klimaendringar enn nokon militær konflikt»</vt:lpstr>
      <vt:lpstr>PowerPoint-presentasjon</vt:lpstr>
      <vt:lpstr>PowerPoint-presentasjon</vt:lpstr>
      <vt:lpstr>PowerPoint-presentasjon</vt:lpstr>
      <vt:lpstr>Standing rock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Miljøkamp er fredskamp</dc:title>
  <dc:creator>Bruker</dc:creator>
  <cp:lastModifiedBy>IKFF</cp:lastModifiedBy>
  <cp:revision>11</cp:revision>
  <dcterms:created xsi:type="dcterms:W3CDTF">2017-09-19T08:46:36Z</dcterms:created>
  <dcterms:modified xsi:type="dcterms:W3CDTF">2017-10-10T11:02:32Z</dcterms:modified>
</cp:coreProperties>
</file>